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895027-F4D8-4270-BE56-E4FA84B5E8E1}" v="105" dt="2025-04-15T16:51:12.943"/>
    <p1510:client id="{F50F4B63-11DC-45C7-A416-48A38C0FD392}" v="47" dt="2025-04-15T16:33:54.8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Title:</a:t>
            </a:r>
            <a:r>
              <a:rPr lang="en-US" dirty="0">
                <a:ea typeface="+mj-lt"/>
                <a:cs typeface="+mj-lt"/>
              </a:rPr>
              <a:t> Student Management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Subtitle:</a:t>
            </a:r>
            <a:r>
              <a:rPr lang="en-US" dirty="0">
                <a:ea typeface="+mn-lt"/>
                <a:cs typeface="+mn-lt"/>
              </a:rPr>
              <a:t> By: Resham Shah, Aaditya Kumar, Devyani Khadka, Aaradhya Bhattarai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2E30-F0FD-E66A-0527-7E3C95A3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90D0DBFB-BACA-B1BC-0DC9-E47325794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5003" y="1943894"/>
            <a:ext cx="4521994" cy="4114800"/>
          </a:xfrm>
        </p:spPr>
      </p:pic>
    </p:spTree>
    <p:extLst>
      <p:ext uri="{BB962C8B-B14F-4D97-AF65-F5344CB8AC3E}">
        <p14:creationId xmlns:p14="http://schemas.microsoft.com/office/powerpoint/2010/main" val="2742867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FCB38-F220-8F3A-D7E4-716E2F064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CC1297A-8F29-D08A-9D2D-3EC8EECFC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93" y="1943894"/>
            <a:ext cx="5100413" cy="4114800"/>
          </a:xfrm>
        </p:spPr>
      </p:pic>
    </p:spTree>
    <p:extLst>
      <p:ext uri="{BB962C8B-B14F-4D97-AF65-F5344CB8AC3E}">
        <p14:creationId xmlns:p14="http://schemas.microsoft.com/office/powerpoint/2010/main" val="6603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B5E78-7B4C-8DCA-88BB-D48D395F7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859A068E-CB1A-CBB7-4E3C-C7327B029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93" y="1943894"/>
            <a:ext cx="5100413" cy="4114800"/>
          </a:xfrm>
        </p:spPr>
      </p:pic>
    </p:spTree>
    <p:extLst>
      <p:ext uri="{BB962C8B-B14F-4D97-AF65-F5344CB8AC3E}">
        <p14:creationId xmlns:p14="http://schemas.microsoft.com/office/powerpoint/2010/main" val="3446858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71D59-2A51-DD13-84F0-5E84A03DF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A5F4347-815F-F8DF-D593-B9205A828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93" y="1943894"/>
            <a:ext cx="5100413" cy="4114800"/>
          </a:xfrm>
        </p:spPr>
      </p:pic>
    </p:spTree>
    <p:extLst>
      <p:ext uri="{BB962C8B-B14F-4D97-AF65-F5344CB8AC3E}">
        <p14:creationId xmlns:p14="http://schemas.microsoft.com/office/powerpoint/2010/main" val="1961341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CCA9-2451-DBD1-5082-A267BA2B6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C58E72D-F7E5-B08D-C771-9EEAB2537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93" y="1943894"/>
            <a:ext cx="5100413" cy="4114800"/>
          </a:xfrm>
        </p:spPr>
      </p:pic>
    </p:spTree>
    <p:extLst>
      <p:ext uri="{BB962C8B-B14F-4D97-AF65-F5344CB8AC3E}">
        <p14:creationId xmlns:p14="http://schemas.microsoft.com/office/powerpoint/2010/main" val="1911120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7657-24AA-8D1E-5A78-588EB86DC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F91F211-3000-5D6C-8B0B-17C4095F9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93" y="1943894"/>
            <a:ext cx="5100413" cy="4114800"/>
          </a:xfrm>
        </p:spPr>
      </p:pic>
    </p:spTree>
    <p:extLst>
      <p:ext uri="{BB962C8B-B14F-4D97-AF65-F5344CB8AC3E}">
        <p14:creationId xmlns:p14="http://schemas.microsoft.com/office/powerpoint/2010/main" val="2499780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488B3-89CB-0FD0-AD57-36439B959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82D63212-3783-AA85-14C6-646F1E845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1995821"/>
            <a:ext cx="6096000" cy="4010945"/>
          </a:xfrm>
        </p:spPr>
      </p:pic>
    </p:spTree>
    <p:extLst>
      <p:ext uri="{BB962C8B-B14F-4D97-AF65-F5344CB8AC3E}">
        <p14:creationId xmlns:p14="http://schemas.microsoft.com/office/powerpoint/2010/main" val="425110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721FD-F0BD-527D-BF0C-445014AB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Project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34DB7-48BD-29CE-8E58-C63E33F7C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>
                <a:ea typeface="+mn-lt"/>
                <a:cs typeface="+mn-lt"/>
              </a:rPr>
              <a:t>Content:</a:t>
            </a:r>
          </a:p>
          <a:p>
            <a:r>
              <a:rPr lang="en-US" dirty="0">
                <a:ea typeface="+mn-lt"/>
                <a:cs typeface="+mn-lt"/>
              </a:rPr>
              <a:t>This project is a console-based Student Management System developed in Python.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It includes features for both admin and student users, using login authentication from text files.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Technologies used: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Python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Pandas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NumPy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Matplotlib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Text files are used to store user credentials, grades, and ECA (Extra-Curricular Activity) records.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7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3830C-DEC3-4E19-2D2C-D18EDFEE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Code Logic 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BF1BB-6EFB-31A1-AAD5-7FE5450B6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Content:</a:t>
            </a:r>
          </a:p>
          <a:p>
            <a:r>
              <a:rPr lang="en-US" dirty="0">
                <a:ea typeface="+mn-lt"/>
                <a:cs typeface="+mn-lt"/>
              </a:rPr>
              <a:t>1. The system begins with a login prompt asking if you are a student or admin.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2. Credentials are validated from: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   - 'password.txt' for students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   - 'adminpassword.txt' for admins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3. Admin users can: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   - Manage student records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   - View and modify grades and ECA data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4. Student users can: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   - View personal information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   - Check grades and ECA status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5. Uses Pandas for data reading/manipulation and Matplotlib for visualizing results.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228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6C9D-4E98-4314-8DAF-2170842A2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File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3B4EF-08DF-615F-AD14-A9FAFF5EC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Content:</a:t>
            </a:r>
          </a:p>
          <a:p>
            <a:r>
              <a:rPr lang="en-US" dirty="0">
                <a:ea typeface="+mn-lt"/>
                <a:cs typeface="+mn-lt"/>
              </a:rPr>
              <a:t>- password.txt → Stores student login credentials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- adminpassword.txt → Stores admin login credentials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- users.txt → Student details (name, ID, etc.)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grades.txt → Subject-wise grades for students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eca.txt → Extra-curricular activity details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Each file is read dynamically when a user logs in or accesses data.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22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54012-2D2E-C670-85F1-86A406008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 Flowchart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2D434-CE98-D2EA-A882-CAE6473FF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Content:</a:t>
            </a:r>
          </a:p>
          <a:p>
            <a:r>
              <a:rPr lang="en-US" dirty="0">
                <a:ea typeface="+mn-lt"/>
                <a:cs typeface="+mn-lt"/>
              </a:rPr>
              <a:t>Refer to the 'Flowchart.pdf' file for a visual representation of the program flow.</a:t>
            </a:r>
            <a:endParaRPr lang="en-US" dirty="0"/>
          </a:p>
          <a:p>
            <a:endParaRPr lang="en-US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A88DBDFB-11F2-A54C-CC2C-1D82E8B6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933" y="2808514"/>
            <a:ext cx="3903249" cy="357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13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F1A44-6C34-01C5-1C0D-4C1E0AFB3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Inputs &amp; Outputs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729DD-B31A-2AFD-0315-2F7517B8B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Content:</a:t>
            </a:r>
          </a:p>
          <a:p>
            <a:r>
              <a:rPr lang="en-US" dirty="0">
                <a:ea typeface="+mn-lt"/>
                <a:cs typeface="+mn-lt"/>
              </a:rPr>
              <a:t>The system runs in a terminal/command-line environment.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Example I/O: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Login prompts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Student information display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- Grade and ECA summary</a:t>
            </a:r>
            <a:endParaRPr lang="en-US" dirty="0"/>
          </a:p>
          <a:p>
            <a:endParaRPr lang="en-US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A80AB2C-791D-2CAF-BCD6-81AA01EE9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016" y="3254828"/>
            <a:ext cx="4313854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4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5BCB0-2BBB-35B0-F1FE-DAD76201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black rectangular object with white border&#10;&#10;AI-generated content may be incorrect.">
            <a:extLst>
              <a:ext uri="{FF2B5EF4-FFF2-40B4-BE49-F238E27FC236}">
                <a16:creationId xmlns:a16="http://schemas.microsoft.com/office/drawing/2014/main" id="{E27546B3-3884-1FD9-5769-BECF1F181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28258"/>
            <a:ext cx="12192000" cy="2803071"/>
          </a:xfrm>
        </p:spPr>
      </p:pic>
    </p:spTree>
    <p:extLst>
      <p:ext uri="{BB962C8B-B14F-4D97-AF65-F5344CB8AC3E}">
        <p14:creationId xmlns:p14="http://schemas.microsoft.com/office/powerpoint/2010/main" val="4025543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3599-17F2-A91F-231E-7CB3113FA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DE6B10-084B-6F3D-88B6-CCAFB06E7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4297" y="1943894"/>
            <a:ext cx="6043406" cy="41148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3D1A89-1E38-546A-CC6A-F11A068A3DE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aa</a:t>
            </a:r>
            <a:r>
              <a:rPr lang="en-US" err="1">
                <a:ea typeface="+mn-lt"/>
                <a:cs typeface="+mn-lt"/>
              </a:rPr>
              <a:t>a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067134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C8FC3-8333-D8BA-00C2-2C267AE39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" name="Content Placeholder 2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B468CD81-9777-8B92-9EC6-824E5F9E1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5003" y="1943894"/>
            <a:ext cx="4521994" cy="4114800"/>
          </a:xfrm>
        </p:spPr>
      </p:pic>
    </p:spTree>
    <p:extLst>
      <p:ext uri="{BB962C8B-B14F-4D97-AF65-F5344CB8AC3E}">
        <p14:creationId xmlns:p14="http://schemas.microsoft.com/office/powerpoint/2010/main" val="80963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Title: Student Management System</vt:lpstr>
      <vt:lpstr>Project Overview</vt:lpstr>
      <vt:lpstr>Code Logic Flow</vt:lpstr>
      <vt:lpstr>File Usage</vt:lpstr>
      <vt:lpstr> Flowchart</vt:lpstr>
      <vt:lpstr>Inputs &amp; Outputs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73</cp:revision>
  <dcterms:created xsi:type="dcterms:W3CDTF">2025-04-15T16:29:56Z</dcterms:created>
  <dcterms:modified xsi:type="dcterms:W3CDTF">2025-04-15T16:51:41Z</dcterms:modified>
</cp:coreProperties>
</file>

<file path=docProps/thumbnail.jpeg>
</file>